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3214687"/>
            <a:ext cx="46386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659" y="950850"/>
            <a:ext cx="10682981" cy="5574494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5507184"/>
            <a:ext cx="266429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287688" y="6019650"/>
            <a:ext cx="316835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92734" y="5014815"/>
            <a:ext cx="266429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92734" y="5507184"/>
            <a:ext cx="266429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92734" y="6029698"/>
            <a:ext cx="293185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95487"/>
            <a:ext cx="11449050" cy="2867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6953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93376" y="26953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892620" y="26953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95500"/>
            <a:ext cx="115347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705354"/>
            <a:ext cx="25202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6555" y="3237917"/>
            <a:ext cx="25202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6555" y="3770479"/>
            <a:ext cx="25202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6554" y="4292993"/>
            <a:ext cx="34112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366962"/>
            <a:ext cx="11534775" cy="2124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59402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61819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33637"/>
            <a:ext cx="11582400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3991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